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Schoolbook" panose="02040604050505020304" pitchFamily="18" charset="0"/>
      <p:regular r:id="rId8"/>
      <p:bold r:id="rId9"/>
      <p:italic r:id="rId10"/>
      <p:boldItalic r:id="rId11"/>
    </p:embeddedFont>
    <p:embeddedFont>
      <p:font typeface="Fredoka One" panose="020B0604020202020204" charset="0"/>
      <p:regular r:id="rId12"/>
    </p:embeddedFont>
    <p:embeddedFont>
      <p:font typeface="Lucida Handwriting" panose="03010101010101010101" pitchFamily="66" charset="0"/>
      <p:regular r:id="rId13"/>
    </p:embeddedFont>
    <p:embeddedFont>
      <p:font typeface="Luckiest Guy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34bf6d181a6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34bf6d181a6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3177" t="8164" r="3652"/>
          <a:stretch/>
        </p:blipFill>
        <p:spPr>
          <a:xfrm>
            <a:off x="136478" y="8393374"/>
            <a:ext cx="7635922" cy="19703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8238" y="10058391"/>
            <a:ext cx="7772400" cy="392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WWW.HENDRICKSPTA.ORG</a:t>
            </a:r>
            <a:endParaRPr sz="1000" b="1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0"/>
            <a:ext cx="7772400" cy="1239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HENDRICKS AVENUE </a:t>
            </a:r>
            <a:endParaRPr sz="3200" b="1" dirty="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ELEMENTARY </a:t>
            </a:r>
            <a:r>
              <a:rPr lang="en" sz="3200" b="1" dirty="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PTA</a:t>
            </a:r>
            <a:endParaRPr sz="3200" b="1" dirty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r="59847"/>
          <a:stretch/>
        </p:blipFill>
        <p:spPr>
          <a:xfrm>
            <a:off x="136478" y="218158"/>
            <a:ext cx="1356301" cy="7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895464-2C13-44DD-BD8D-A76DA8CF98BA}"/>
              </a:ext>
            </a:extLst>
          </p:cNvPr>
          <p:cNvSpPr/>
          <p:nvPr/>
        </p:nvSpPr>
        <p:spPr>
          <a:xfrm>
            <a:off x="313899" y="1501254"/>
            <a:ext cx="6974004" cy="674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1800" b="1" u="sng" dirty="0">
                <a:latin typeface="Lucida Handwriting" panose="03010101010101010101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PTA FAMILY NIGHT SUPPER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Hendricks Avenue Elementary PTA cordially invites your family to join us for a complimentary Family Night Supper before Family Leadership Night beginning at 5:30 p.m. in the HAE Cafeteria.  Dinner will be provided by </a:t>
            </a:r>
            <a:r>
              <a:rPr lang="en-US" sz="13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Davoli’s</a:t>
            </a:r>
            <a:r>
              <a:rPr lang="en-US" sz="13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Catering and includes: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spc="25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Chicken Marsala or Vegetarian Option-Stuffed Shells with Marinara Sauce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spc="25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 &amp; Butter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spc="25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Mediterranean Pasta Salad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spc="25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Garlic Roasted Mashed Potatoes      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b="1" spc="25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 Beans Almandine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b="1" spc="25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Apple Cobbler</a:t>
            </a:r>
            <a:r>
              <a:rPr lang="en-US" sz="1200" b="1" spc="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3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Please indicate whether your family will attend PTA Family Night Supper and your preference(s) for dinner** by completing the RSVP Form below and returning it to your child’s teacher by Thursday, October 17.</a:t>
            </a:r>
          </a:p>
          <a:p>
            <a:endParaRPr lang="en-US" sz="13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**Note:  RSVP Form is for estimation purposes only.  Dinner will be served beginning at 5:30 p.m. and will be available on a first come, first served basis.</a:t>
            </a:r>
          </a:p>
          <a:p>
            <a:endParaRPr lang="en-US" dirty="0"/>
          </a:p>
          <a:p>
            <a:pPr algn="ctr">
              <a:spcAft>
                <a:spcPts val="1200"/>
              </a:spcAft>
            </a:pPr>
            <a:r>
              <a:rPr lang="en-US" sz="1600" b="1" u="sng" dirty="0">
                <a:latin typeface="Century Schoolbook" panose="02040604050505020304" pitchFamily="18" charset="0"/>
              </a:rPr>
              <a:t>Please R.S.V.P. by Thursday, October 17</a:t>
            </a:r>
            <a:r>
              <a:rPr lang="en-US" sz="1600" dirty="0">
                <a:latin typeface="Century Schoolbook" panose="02040604050505020304" pitchFamily="18" charset="0"/>
              </a:rPr>
              <a:t> 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Student(s) (Last, First):  </a:t>
            </a:r>
            <a:r>
              <a:rPr lang="en-US" u="sng" dirty="0">
                <a:latin typeface="Century Schoolbook" panose="02040604050505020304" pitchFamily="18" charset="0"/>
              </a:rPr>
              <a:t>____________________________________________________________________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entury Schoolbook" panose="02040604050505020304" pitchFamily="18" charset="0"/>
              </a:rPr>
              <a:t>Number of Persons Attending Family Night Supper: </a:t>
            </a:r>
            <a:r>
              <a:rPr lang="en-US" u="sng" dirty="0">
                <a:latin typeface="Century Schoolbook" panose="02040604050505020304" pitchFamily="18" charset="0"/>
              </a:rPr>
              <a:t>________</a:t>
            </a:r>
            <a:endParaRPr lang="en-US" dirty="0">
              <a:latin typeface="Century Schoolbook" panose="020406040505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Century Schoolbook" panose="02040604050505020304" pitchFamily="18" charset="0"/>
              </a:rPr>
              <a:t>Dinner Preference for Each Person Attending:  </a:t>
            </a:r>
          </a:p>
          <a:p>
            <a:pPr marL="285750" lvl="8" indent="-285750">
              <a:lnSpc>
                <a:spcPct val="20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Century Schoolbook" panose="02040604050505020304" pitchFamily="18" charset="0"/>
              </a:rPr>
              <a:t>Chicken Marsala </a:t>
            </a:r>
            <a:r>
              <a:rPr lang="en-US" u="sng" dirty="0">
                <a:latin typeface="Century Schoolbook" panose="02040604050505020304" pitchFamily="18" charset="0"/>
              </a:rPr>
              <a:t>________</a:t>
            </a:r>
            <a:r>
              <a:rPr lang="en-US" dirty="0">
                <a:latin typeface="Century Schoolbook" panose="02040604050505020304" pitchFamily="18" charset="0"/>
              </a:rPr>
              <a:t>		</a:t>
            </a:r>
          </a:p>
          <a:p>
            <a:pPr marL="285750" lvl="7" indent="-285750">
              <a:buFont typeface="Wingdings" panose="05000000000000000000" pitchFamily="2" charset="2"/>
              <a:buChar char="v"/>
            </a:pPr>
            <a:r>
              <a:rPr lang="en-US" dirty="0">
                <a:latin typeface="Century Schoolbook" panose="02040604050505020304" pitchFamily="18" charset="0"/>
              </a:rPr>
              <a:t>Stuffed Shells with Marina Sauce </a:t>
            </a:r>
            <a:r>
              <a:rPr lang="en-US" u="sng" dirty="0">
                <a:latin typeface="Century Schoolbook" panose="02040604050505020304" pitchFamily="18" charset="0"/>
              </a:rPr>
              <a:t>________</a:t>
            </a:r>
            <a:endParaRPr lang="en-US" dirty="0">
              <a:latin typeface="Century Schoolbook" panose="02040604050505020304" pitchFamily="18" charset="0"/>
            </a:endParaRP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169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Lucida Handwriting</vt:lpstr>
      <vt:lpstr>Wingdings</vt:lpstr>
      <vt:lpstr>Calibri</vt:lpstr>
      <vt:lpstr>Symbol</vt:lpstr>
      <vt:lpstr>Century Schoolbook</vt:lpstr>
      <vt:lpstr>Fredoka One</vt:lpstr>
      <vt:lpstr>Luckiest Guy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Kirby</dc:creator>
  <cp:lastModifiedBy>Oberdorfer, Benjamin (Student)</cp:lastModifiedBy>
  <cp:revision>4</cp:revision>
  <cp:lastPrinted>2019-10-06T19:45:07Z</cp:lastPrinted>
  <dcterms:modified xsi:type="dcterms:W3CDTF">2019-10-06T19:46:53Z</dcterms:modified>
</cp:coreProperties>
</file>